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5" r:id="rId3"/>
    <p:sldId id="291" r:id="rId4"/>
    <p:sldId id="292" r:id="rId5"/>
    <p:sldId id="295" r:id="rId6"/>
    <p:sldId id="294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9C9FC-DA03-49C6-BC2E-D7F950AA06DB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883886-F585-434D-BCCF-D355AC6F8E7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9043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92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016283-8337-4940-A62F-3FC108EF86C2}" type="slidenum">
              <a:rPr lang="sv-SE" altLang="sv-SE"/>
              <a:pPr>
                <a:spcBef>
                  <a:spcPct val="0"/>
                </a:spcBef>
              </a:pPr>
              <a:t>6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8B8A-4C66-4237-A3D5-DE54FCE98886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349C-25B8-460B-97B9-BF94003F150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679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E5DE-241C-4E47-8456-50B2B04FE37A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D915-FDCF-4FBA-925B-2EC7E4FF6A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45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9FE1-BCBB-4A71-A497-AD96A9701219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9FB4-1F22-44BF-B107-44AA793E4EE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88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4CAB-EFE6-440F-A2D1-D086F55ACBF6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3796-E0F2-4A99-AC53-0AEB1D9452C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45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C4A9-A895-4526-95BF-37549745CC94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4FE6-F82A-4EE8-8707-A65995C58C9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17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A1F7-99CF-493E-837D-B9C2033986AB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BA112-C572-4690-A3EB-D981F1FA69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330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C16E-8723-4261-BFEA-ED29C20A52B2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9208C-3C1E-41AC-A9D6-8C609B9C8A7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8528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148-DECB-41F9-8581-368BE9634E96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8C6B8-A45A-4F12-9B6E-9D2DEA6286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401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185D-CB66-484B-AA8B-FADA3B30033F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808A5-A5BD-42BD-BCB6-1A595ED53E4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284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CE16-9F62-452A-8D6B-43A153D84134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1EA4-FDE2-4164-A5ED-D6FF3C24A11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26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EC8F-B17E-461D-BCDF-6D1028CDA1C7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2A6D-7715-4B7C-8518-B5DD542F42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523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A277F-4F15-423B-9309-B920D5283A82}" type="datetimeFigureOut">
              <a:rPr lang="sv-SE"/>
              <a:pPr>
                <a:defRPr/>
              </a:pPr>
              <a:t>2016-11-10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DEB328C0-319F-4ED7-9E47-8FDDA1965A4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4306887"/>
          </a:xfrm>
        </p:spPr>
        <p:txBody>
          <a:bodyPr/>
          <a:lstStyle/>
          <a:p>
            <a:r>
              <a:rPr lang="sv-SE" altLang="sv-SE" sz="8000" dirty="0" smtClean="0">
                <a:latin typeface="Century Gothic" pitchFamily="34" charset="0"/>
              </a:rPr>
              <a:t>Boende &amp; </a:t>
            </a:r>
            <a:r>
              <a:rPr lang="sv-SE" altLang="sv-SE" sz="8000" dirty="0" smtClean="0">
                <a:latin typeface="Century Gothic" pitchFamily="34" charset="0"/>
              </a:rPr>
              <a:t>Hotell i Varberg</a:t>
            </a:r>
            <a:endParaRPr lang="sv-SE" altLang="sv-SE" sz="8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4752975"/>
          </a:xfrm>
        </p:spPr>
        <p:txBody>
          <a:bodyPr/>
          <a:lstStyle/>
          <a:p>
            <a:r>
              <a:rPr lang="sv-SE" altLang="sv-SE" sz="2000" smtClean="0">
                <a:latin typeface="Century Gothic" pitchFamily="34" charset="0"/>
              </a:rPr>
              <a:t>Apelviken.se – 40 lägenheter, 240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Apelvikstrand 32 strandhus,192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Comwell Varbergs Kurort – 158 rum, ca 300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Fregatten 95 rum, ca 200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Gästis – 67 rum, ca 134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Havanna – 40 rum, ca 80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Stadshotellet 178 rum, ca 356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Strandgården 18 rum, 36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Okéns B&amp;B 16 rum, ca 32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Fästningen 40 rum, ca 80 bäddar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 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Totalt: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Rum: 681</a:t>
            </a:r>
            <a:br>
              <a:rPr lang="sv-SE" altLang="sv-SE" sz="2000" smtClean="0">
                <a:latin typeface="Century Gothic" pitchFamily="34" charset="0"/>
              </a:rPr>
            </a:br>
            <a:r>
              <a:rPr lang="sv-SE" altLang="sv-SE" sz="2000" smtClean="0">
                <a:latin typeface="Century Gothic" pitchFamily="34" charset="0"/>
              </a:rPr>
              <a:t>Bäddar: Minst 1650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Bildobjekt 7" descr="RS2557_Yoga pÃ¥ Varbergs Kurort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3450"/>
            <a:ext cx="2238375" cy="338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smtClean="0">
                <a:latin typeface="Century Gothic" pitchFamily="34" charset="0"/>
              </a:rPr>
              <a:t>Comwell - Varbergs Kurort</a:t>
            </a:r>
          </a:p>
        </p:txBody>
      </p:sp>
      <p:pic>
        <p:nvPicPr>
          <p:cNvPr id="2" name="Bildobjekt 2" descr="RS2010_ExteriÃ¶rt VK_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7" y="1628800"/>
            <a:ext cx="3168650" cy="31797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Bildobjekt 3" descr="RS2096_VK_spa_22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25850" cy="2274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smtClean="0">
                <a:latin typeface="Century Gothic" pitchFamily="34" charset="0"/>
              </a:rPr>
              <a:t>Varbergs Stadshotell – Asia Spa</a:t>
            </a:r>
          </a:p>
        </p:txBody>
      </p:sp>
      <p:pic>
        <p:nvPicPr>
          <p:cNvPr id="6147" name="Platshållare för innehåll 3" descr="120_vs_fas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49388"/>
            <a:ext cx="3095625" cy="2382837"/>
          </a:xfrm>
        </p:spPr>
      </p:pic>
      <p:pic>
        <p:nvPicPr>
          <p:cNvPr id="55300" name="Bildobjekt 4" descr="02_vitalitypool_IMG_5746 mell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69" y="1417638"/>
            <a:ext cx="3276600" cy="20672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Bildobjekt 5" descr="vs_spa_F_tvagning_P1_70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02720"/>
            <a:ext cx="3168282" cy="21117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Bildobjekt 6" descr="_P1_03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1937"/>
            <a:ext cx="3514537" cy="23425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latin typeface="Century Gothic" pitchFamily="34" charset="0"/>
              </a:rPr>
              <a:t>Apelviken.se</a:t>
            </a:r>
          </a:p>
        </p:txBody>
      </p:sp>
      <p:pic>
        <p:nvPicPr>
          <p:cNvPr id="56324" name="Bildobjekt 4" descr="_V0J719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9429"/>
            <a:ext cx="2303462" cy="23050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Bildobjekt 5" descr="29082012-_BOA211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8" y="3966739"/>
            <a:ext cx="3574229" cy="24481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Bildobjekt 6" descr="29082012-_BOA2139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38276"/>
            <a:ext cx="3348038" cy="23050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Bildobjekt 8" descr="_V0J3054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8" y="1479428"/>
            <a:ext cx="3579051" cy="23855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latin typeface="Century Gothic" pitchFamily="34" charset="0"/>
              </a:rPr>
              <a:t>ApelvikStrand</a:t>
            </a:r>
          </a:p>
        </p:txBody>
      </p:sp>
      <p:pic>
        <p:nvPicPr>
          <p:cNvPr id="57348" name="Bildobjekt 13" descr="DSC075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4" y="1550531"/>
            <a:ext cx="3599631" cy="23946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Bildobjekt 15" descr="IMG_48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7545"/>
            <a:ext cx="3583769" cy="23903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Bildobjekt 18" descr="foretag20100520_marknadvarberg_001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23" y="1550531"/>
            <a:ext cx="3599630" cy="2399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Bildobjekt 26" descr="IMG_0449 (kopia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72" y="4237545"/>
            <a:ext cx="3849782" cy="2399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2215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>
                <a:latin typeface="Century Gothic" pitchFamily="34" charset="0"/>
              </a:rPr>
              <a:t>Avstånd till </a:t>
            </a:r>
            <a:r>
              <a:rPr lang="sv-SE" altLang="sv-SE" dirty="0" smtClean="0">
                <a:latin typeface="Century Gothic" pitchFamily="34" charset="0"/>
              </a:rPr>
              <a:t>Sparbankshallen </a:t>
            </a:r>
            <a:endParaRPr lang="sv-SE" altLang="sv-SE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50" y="-171450"/>
            <a:ext cx="101219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100013"/>
            <a:ext cx="99393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ubrik 1"/>
          <p:cNvSpPr txBox="1">
            <a:spLocks/>
          </p:cNvSpPr>
          <p:nvPr/>
        </p:nvSpPr>
        <p:spPr bwMode="auto">
          <a:xfrm>
            <a:off x="-180975" y="6092825"/>
            <a:ext cx="38989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chemeClr val="bg1"/>
                </a:solidFill>
                <a:latin typeface="Century Gothic" pitchFamily="34" charset="0"/>
              </a:rPr>
              <a:t>Centrum Varberg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29</Words>
  <Application>Microsoft Office PowerPoint</Application>
  <PresentationFormat>Bildspel på skärmen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Boende &amp; Hotell i Varberg</vt:lpstr>
      <vt:lpstr>Apelviken.se – 40 lägenheter, 240 bäddar Apelvikstrand 32 strandhus,192 bäddar Comwell Varbergs Kurort – 158 rum, ca 300 bäddar Fregatten 95 rum, ca 200 bäddar Gästis – 67 rum, ca 134 bäddar Havanna – 40 rum, ca 80 bäddar Stadshotellet 178 rum, ca 356 bäddar Strandgården 18 rum, 36 bäddar Okéns B&amp;B 16 rum, ca 32 bäddar Fästningen 40 rum, ca 80 bäddar   Totalt: Rum: 681 Bäddar: Minst 1650</vt:lpstr>
      <vt:lpstr>Comwell - Varbergs Kurort</vt:lpstr>
      <vt:lpstr>Varbergs Stadshotell – Asia Spa</vt:lpstr>
      <vt:lpstr>Apelviken.se</vt:lpstr>
      <vt:lpstr>ApelvikStrand</vt:lpstr>
      <vt:lpstr>Avstånd till Sparbankshallen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Caroline Angrimer</dc:creator>
  <cp:lastModifiedBy>Home</cp:lastModifiedBy>
  <cp:revision>242</cp:revision>
  <dcterms:created xsi:type="dcterms:W3CDTF">2012-03-27T10:27:33Z</dcterms:created>
  <dcterms:modified xsi:type="dcterms:W3CDTF">2016-11-10T21:54:16Z</dcterms:modified>
</cp:coreProperties>
</file>